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5" r:id="rId11"/>
    <p:sldId id="316" r:id="rId12"/>
    <p:sldId id="317" r:id="rId13"/>
    <p:sldId id="318" r:id="rId14"/>
    <p:sldId id="319" r:id="rId15"/>
  </p:sldIdLst>
  <p:sldSz cx="12188825" cy="6858000"/>
  <p:notesSz cx="6858000" cy="9144000"/>
  <p:custDataLst>
    <p:tags r:id="rId18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29" autoAdjust="0"/>
  </p:normalViewPr>
  <p:slideViewPr>
    <p:cSldViewPr showGuides="1">
      <p:cViewPr varScale="1">
        <p:scale>
          <a:sx n="147" d="100"/>
          <a:sy n="147" d="100"/>
        </p:scale>
        <p:origin x="120" y="5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18.12.2021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18.12.2021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18.12.2021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​</a:t>
            </a:r>
            <a:fld id="{8B789056-64C5-46DE-95B1-DA257F473F68}" type="datetime1">
              <a:rPr lang="de-DE" smtClean="0"/>
              <a:pPr/>
              <a:t>18.12.2021</a:t>
            </a:fld>
            <a:r>
              <a:rPr lang="de-DE" dirty="0"/>
              <a:t>​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18.12.2021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18.12.2021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18.12.2021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18.12.2021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131541" y="2708920"/>
            <a:ext cx="9925742" cy="1008112"/>
          </a:xfrm>
        </p:spPr>
        <p:txBody>
          <a:bodyPr rtlCol="0"/>
          <a:lstStyle/>
          <a:p>
            <a:pPr algn="ctr" rtl="0"/>
            <a:r>
              <a:rPr lang="de" dirty="0">
                <a:latin typeface="Consolas" panose="020B0609020204030204" pitchFamily="49" charset="0"/>
              </a:rPr>
              <a:t>Meine erste Webseite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1341884" y="3933056"/>
            <a:ext cx="8229600" cy="12192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&lt;Ahmad aram&gt;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&lt;Hilfestellung&gt;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E66102-6D71-4F1E-88F3-BB862B64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W3schools.com als Anleitung</a:t>
            </a:r>
          </a:p>
          <a:p>
            <a:r>
              <a:rPr lang="de-DE" dirty="0">
                <a:latin typeface="Consolas" panose="020B0609020204030204" pitchFamily="49" charset="0"/>
              </a:rPr>
              <a:t>Codes mit Beispielen</a:t>
            </a:r>
          </a:p>
          <a:p>
            <a:r>
              <a:rPr lang="de-DE" dirty="0">
                <a:latin typeface="Consolas" panose="020B0609020204030204" pitchFamily="49" charset="0"/>
              </a:rPr>
              <a:t>HTML und CSS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CF72ED-CF5B-4C63-9789-9D8F9987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1904999"/>
            <a:ext cx="3871387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1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22411" y="2743200"/>
            <a:ext cx="9144001" cy="1371600"/>
          </a:xfrm>
        </p:spPr>
        <p:txBody>
          <a:bodyPr rtlCol="0"/>
          <a:lstStyle/>
          <a:p>
            <a:pPr algn="ctr" rtl="0"/>
            <a:r>
              <a:rPr lang="de" dirty="0">
                <a:latin typeface="Consolas" panose="020B0609020204030204" pitchFamily="49" charset="0"/>
              </a:rPr>
              <a:t>&lt;/Vielen Dank für eure Aufmerksamkeit&gt;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7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&lt;Inhaltsverzeichnis&gt;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de" dirty="0">
                <a:latin typeface="Consolas" panose="020B0609020204030204" pitchFamily="49" charset="0"/>
              </a:rPr>
              <a:t>Erste Schritte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Grundlegende Codes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Weiter Seiten und Buttons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Slideshow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Formular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CSS</a:t>
            </a:r>
          </a:p>
          <a:p>
            <a:pPr rtl="0"/>
            <a:r>
              <a:rPr lang="en-US" dirty="0">
                <a:latin typeface="Consolas" panose="020B0609020204030204" pitchFamily="49" charset="0"/>
              </a:rPr>
              <a:t>Responsive Design</a:t>
            </a:r>
          </a:p>
          <a:p>
            <a:pPr rtl="0"/>
            <a:r>
              <a:rPr lang="en-US" dirty="0" err="1">
                <a:latin typeface="Consolas" panose="020B0609020204030204" pitchFamily="49" charset="0"/>
              </a:rPr>
              <a:t>Hilfestellung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&lt;Erste Schritte&gt;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E66102-6D71-4F1E-88F3-BB862B64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Neuen Ordner erstellen</a:t>
            </a:r>
          </a:p>
          <a:p>
            <a:r>
              <a:rPr lang="de-DE" dirty="0">
                <a:latin typeface="Consolas" panose="020B0609020204030204" pitchFamily="49" charset="0"/>
              </a:rPr>
              <a:t>Textdatei im Ordner erstellen</a:t>
            </a:r>
          </a:p>
          <a:p>
            <a:r>
              <a:rPr lang="de-DE" dirty="0">
                <a:latin typeface="Consolas" panose="020B0609020204030204" pitchFamily="49" charset="0"/>
              </a:rPr>
              <a:t>Unterordner für Bilder, </a:t>
            </a:r>
            <a:r>
              <a:rPr lang="de-DE" dirty="0" err="1">
                <a:latin typeface="Consolas" panose="020B0609020204030204" pitchFamily="49" charset="0"/>
              </a:rPr>
              <a:t>Javascript</a:t>
            </a:r>
            <a:r>
              <a:rPr lang="de-DE" dirty="0">
                <a:latin typeface="Consolas" panose="020B0609020204030204" pitchFamily="49" charset="0"/>
              </a:rPr>
              <a:t> und CSS erstellen</a:t>
            </a:r>
          </a:p>
          <a:p>
            <a:r>
              <a:rPr lang="de-DE" dirty="0">
                <a:latin typeface="Consolas" panose="020B0609020204030204" pitchFamily="49" charset="0"/>
              </a:rPr>
              <a:t>Ordner über Visual Studio Code öffnen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096A42-8B46-46C2-B265-C8CF6D2B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53" y="4581128"/>
            <a:ext cx="257210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&lt;Grundlegende Codes&gt;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9270151" cy="2604119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e-DE" dirty="0">
                <a:solidFill>
                  <a:srgbClr val="569CD6"/>
                </a:solidFill>
                <a:latin typeface="Consolas" panose="020B0609020204030204" pitchFamily="49" charset="0"/>
              </a:rPr>
              <a:t>H</a:t>
            </a:r>
            <a:r>
              <a:rPr lang="de" dirty="0">
                <a:solidFill>
                  <a:srgbClr val="569CD6"/>
                </a:solidFill>
                <a:latin typeface="Consolas" panose="020B0609020204030204" pitchFamily="49" charset="0"/>
              </a:rPr>
              <a:t>tml 5 </a:t>
            </a:r>
            <a:r>
              <a:rPr lang="de" dirty="0">
                <a:latin typeface="Consolas" panose="020B0609020204030204" pitchFamily="49" charset="0"/>
              </a:rPr>
              <a:t>eingeben und übernehmen</a:t>
            </a:r>
          </a:p>
          <a:p>
            <a:pPr rtl="0"/>
            <a:r>
              <a:rPr lang="de" dirty="0">
                <a:latin typeface="Consolas" panose="020B0609020204030204" pitchFamily="49" charset="0"/>
              </a:rPr>
              <a:t>Sprache (lang) von “</a:t>
            </a:r>
            <a:r>
              <a:rPr lang="de" dirty="0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de" dirty="0">
                <a:latin typeface="Consolas" panose="020B0609020204030204" pitchFamily="49" charset="0"/>
              </a:rPr>
              <a:t>“ auf “</a:t>
            </a:r>
            <a:r>
              <a:rPr lang="de" dirty="0">
                <a:solidFill>
                  <a:srgbClr val="CE9178"/>
                </a:solidFill>
                <a:latin typeface="Consolas" panose="020B0609020204030204" pitchFamily="49" charset="0"/>
              </a:rPr>
              <a:t>de</a:t>
            </a:r>
            <a:r>
              <a:rPr lang="de" dirty="0">
                <a:latin typeface="Consolas" panose="020B0609020204030204" pitchFamily="49" charset="0"/>
              </a:rPr>
              <a:t>“ umstellen</a:t>
            </a:r>
          </a:p>
          <a:p>
            <a:r>
              <a:rPr lang="de" dirty="0">
                <a:latin typeface="Consolas" panose="020B0609020204030204" pitchFamily="49" charset="0"/>
              </a:rPr>
              <a:t>Css erstellen durch </a:t>
            </a:r>
            <a:r>
              <a:rPr lang="de-DE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de-DE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dirty="0">
                <a:latin typeface="Consolas" panose="020B0609020204030204" pitchFamily="49" charset="0"/>
              </a:rPr>
              <a:t>Mit Strg und Mausklick auf </a:t>
            </a:r>
            <a:r>
              <a:rPr lang="de-DE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de-DE" dirty="0">
                <a:solidFill>
                  <a:srgbClr val="CE9178"/>
                </a:solidFill>
                <a:latin typeface="Consolas" panose="020B0609020204030204" pitchFamily="49" charset="0"/>
              </a:rPr>
              <a:t>/style.css </a:t>
            </a:r>
            <a:r>
              <a:rPr lang="de-DE" dirty="0">
                <a:latin typeface="Consolas" panose="020B0609020204030204" pitchFamily="49" charset="0"/>
              </a:rPr>
              <a:t>Stylesheet erstellen</a:t>
            </a:r>
          </a:p>
          <a:p>
            <a:r>
              <a:rPr lang="de-DE" dirty="0" err="1">
                <a:latin typeface="Consolas" panose="020B0609020204030204" pitchFamily="49" charset="0"/>
              </a:rPr>
              <a:t>Javascript</a:t>
            </a:r>
            <a:r>
              <a:rPr lang="de-DE" dirty="0">
                <a:latin typeface="Consolas" panose="020B0609020204030204" pitchFamily="49" charset="0"/>
              </a:rPr>
              <a:t> erstellen durch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/javascript.js"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Mit Strg und Mausklick </a:t>
            </a:r>
            <a:r>
              <a:rPr lang="de-DE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de-DE" dirty="0">
                <a:solidFill>
                  <a:srgbClr val="CE9178"/>
                </a:solidFill>
                <a:latin typeface="Consolas" panose="020B0609020204030204" pitchFamily="49" charset="0"/>
              </a:rPr>
              <a:t>/javascript.js </a:t>
            </a:r>
            <a:r>
              <a:rPr lang="de-DE" dirty="0" err="1">
                <a:latin typeface="Consolas" panose="020B0609020204030204" pitchFamily="49" charset="0"/>
              </a:rPr>
              <a:t>Javascript</a:t>
            </a:r>
            <a:r>
              <a:rPr lang="de-DE" dirty="0">
                <a:latin typeface="Consolas" panose="020B0609020204030204" pitchFamily="49" charset="0"/>
              </a:rPr>
              <a:t> erstellen</a:t>
            </a:r>
          </a:p>
          <a:p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rtl="0"/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7DD735-D0EB-4E7A-848E-4F2DE390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70" y="4293096"/>
            <a:ext cx="5695684" cy="2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779271" y="404664"/>
            <a:ext cx="9144001" cy="13716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&lt;Weitere Seiten und Buttons&gt;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21645-5847-4B8B-A8B8-8C9C919F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34" y="1918101"/>
            <a:ext cx="10715741" cy="4114801"/>
          </a:xfrm>
        </p:spPr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Weitere Webseiten mit Verlinkung und Button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"Ziele.html"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knopf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Ziele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dirty="0"/>
          </a:p>
          <a:p>
            <a:r>
              <a:rPr lang="de-DE" dirty="0" err="1">
                <a:latin typeface="Consolas" panose="020B0609020204030204" pitchFamily="49" charset="0"/>
              </a:rPr>
              <a:t>Strg+Mausklick</a:t>
            </a:r>
            <a:r>
              <a:rPr lang="de-DE" dirty="0">
                <a:latin typeface="Consolas" panose="020B0609020204030204" pitchFamily="49" charset="0"/>
              </a:rPr>
              <a:t> auf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"Ziele.html“ </a:t>
            </a:r>
            <a:r>
              <a:rPr lang="en-US" dirty="0">
                <a:latin typeface="Consolas" panose="020B0609020204030204" pitchFamily="49" charset="0"/>
              </a:rPr>
              <a:t>um </a:t>
            </a:r>
            <a:r>
              <a:rPr lang="en-US" dirty="0" err="1">
                <a:latin typeface="Consolas" panose="020B0609020204030204" pitchFamily="49" charset="0"/>
              </a:rPr>
              <a:t>weitere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Seite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zu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erstellen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CFFAC1-9FE1-480F-820D-220F3553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30" y="3717032"/>
            <a:ext cx="7325747" cy="20291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F61BF9-4E65-431C-8B02-56586E59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37" y="6032902"/>
            <a:ext cx="5374332" cy="5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779465" y="400017"/>
            <a:ext cx="9144001" cy="13716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&lt;Slideshow&gt;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21645-5847-4B8B-A8B8-8C9C919F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71" y="1988840"/>
            <a:ext cx="10620671" cy="4114801"/>
          </a:xfrm>
        </p:spPr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Slideshow erstellen</a:t>
            </a:r>
          </a:p>
          <a:p>
            <a:r>
              <a:rPr lang="de-DE" dirty="0">
                <a:latin typeface="Consolas" panose="020B0609020204030204" pitchFamily="49" charset="0"/>
              </a:rPr>
              <a:t>Bilder müssen im Unterordner “</a:t>
            </a:r>
            <a:r>
              <a:rPr lang="de-DE" dirty="0" err="1">
                <a:latin typeface="Consolas" panose="020B0609020204030204" pitchFamily="49" charset="0"/>
              </a:rPr>
              <a:t>pics</a:t>
            </a:r>
            <a:r>
              <a:rPr lang="de-DE" dirty="0">
                <a:latin typeface="Consolas" panose="020B0609020204030204" pitchFamily="49" charset="0"/>
              </a:rPr>
              <a:t>“ sein</a:t>
            </a:r>
          </a:p>
          <a:p>
            <a:r>
              <a:rPr lang="de-DE" dirty="0" err="1">
                <a:latin typeface="Consolas" panose="020B0609020204030204" pitchFamily="49" charset="0"/>
              </a:rPr>
              <a:t>Javascript</a:t>
            </a:r>
            <a:r>
              <a:rPr lang="de-DE" dirty="0">
                <a:latin typeface="Consolas" panose="020B0609020204030204" pitchFamily="49" charset="0"/>
              </a:rPr>
              <a:t> ist erforderlich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5BF205-EF36-4669-903A-C05EC2C3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3618026"/>
            <a:ext cx="4335508" cy="9593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CCC7BF-22EF-4496-8CF7-FBA2537B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3" y="4659825"/>
            <a:ext cx="4335507" cy="20845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339530-BB9E-4739-B559-A727725C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302" y="3132114"/>
            <a:ext cx="4117086" cy="36059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8B826B-4ED3-495A-AE32-0E2E37A7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02" y="3618026"/>
            <a:ext cx="4140640" cy="24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779271" y="448100"/>
            <a:ext cx="9144001" cy="13716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&lt;Formular&gt;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21645-5847-4B8B-A8B8-8C9C919F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71" y="1988840"/>
            <a:ext cx="10620671" cy="4114801"/>
          </a:xfrm>
        </p:spPr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Formular mit Button</a:t>
            </a:r>
          </a:p>
          <a:p>
            <a:r>
              <a:rPr lang="de-DE" dirty="0">
                <a:latin typeface="Consolas" panose="020B0609020204030204" pitchFamily="49" charset="0"/>
              </a:rPr>
              <a:t>Beliebige Felder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FAE42B-332B-4F27-BDB7-F86B7A9B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445" y="3022159"/>
            <a:ext cx="3734321" cy="20481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57C2AF-126A-4A5A-93ED-751745BE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50" y="5465375"/>
            <a:ext cx="1045991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779271" y="411892"/>
            <a:ext cx="9144001" cy="13716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&lt;CSS&gt;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21645-5847-4B8B-A8B8-8C9C919F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71" y="1988840"/>
            <a:ext cx="10620671" cy="411480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Consolas" panose="020B0609020204030204" pitchFamily="49" charset="0"/>
              </a:rPr>
              <a:t>Schriftfarbe </a:t>
            </a:r>
          </a:p>
          <a:p>
            <a:r>
              <a:rPr lang="de-DE" dirty="0">
                <a:latin typeface="Consolas" panose="020B0609020204030204" pitchFamily="49" charset="0"/>
              </a:rPr>
              <a:t>Größe</a:t>
            </a:r>
          </a:p>
          <a:p>
            <a:r>
              <a:rPr lang="de-DE" dirty="0">
                <a:latin typeface="Consolas" panose="020B0609020204030204" pitchFamily="49" charset="0"/>
              </a:rPr>
              <a:t>Ausrichtung</a:t>
            </a:r>
          </a:p>
          <a:p>
            <a:r>
              <a:rPr lang="de-DE" dirty="0">
                <a:latin typeface="Consolas" panose="020B0609020204030204" pitchFamily="49" charset="0"/>
              </a:rPr>
              <a:t>Darstellung </a:t>
            </a:r>
          </a:p>
          <a:p>
            <a:r>
              <a:rPr lang="de-DE" dirty="0">
                <a:latin typeface="Consolas" panose="020B0609020204030204" pitchFamily="49" charset="0"/>
              </a:rPr>
              <a:t>Animation</a:t>
            </a:r>
          </a:p>
          <a:p>
            <a:r>
              <a:rPr lang="de-DE" dirty="0">
                <a:latin typeface="Consolas" panose="020B0609020204030204" pitchFamily="49" charset="0"/>
              </a:rPr>
              <a:t>Columns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E585D0-8D58-4D79-8761-2C037DB9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095324"/>
            <a:ext cx="3672408" cy="5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6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779271" y="381000"/>
            <a:ext cx="9144001" cy="1371600"/>
          </a:xfrm>
        </p:spPr>
        <p:txBody>
          <a:bodyPr rtlCol="0"/>
          <a:lstStyle/>
          <a:p>
            <a:pPr rtl="0"/>
            <a:r>
              <a:rPr lang="de" dirty="0">
                <a:latin typeface="Consolas" panose="020B0609020204030204" pitchFamily="49" charset="0"/>
              </a:rPr>
              <a:t>&lt;Responsive Design&gt;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B21645-5847-4B8B-A8B8-8C9C919F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71" y="1988840"/>
            <a:ext cx="10620671" cy="4114801"/>
          </a:xfrm>
        </p:spPr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HTML: </a:t>
            </a:r>
            <a:r>
              <a:rPr lang="de-DE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handy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Responsive in Columns integrieren</a:t>
            </a:r>
          </a:p>
          <a:p>
            <a:r>
              <a:rPr lang="de-DE" dirty="0">
                <a:latin typeface="Consolas" panose="020B0609020204030204" pitchFamily="49" charset="0"/>
              </a:rPr>
              <a:t>Mindest- und Maximalgröße für Handy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und große Displays festlegen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EE15C4-CBB9-4A85-86AA-8DE98C1A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2" y="1109455"/>
            <a:ext cx="1715419" cy="4639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A165D0-C3F1-490A-9F31-2DD23282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767" y="1109455"/>
            <a:ext cx="2299865" cy="4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259</Words>
  <Application>Microsoft Office PowerPoint</Application>
  <PresentationFormat>Benutzerdefiniert</PresentationFormat>
  <Paragraphs>60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Consolas</vt:lpstr>
      <vt:lpstr>Corbel</vt:lpstr>
      <vt:lpstr>Digitaler blauer Tunnel 16 x 9</vt:lpstr>
      <vt:lpstr>Meine erste Webseite</vt:lpstr>
      <vt:lpstr>&lt;Inhaltsverzeichnis&gt;</vt:lpstr>
      <vt:lpstr>&lt;Erste Schritte&gt;</vt:lpstr>
      <vt:lpstr>&lt;Grundlegende Codes&gt;</vt:lpstr>
      <vt:lpstr>&lt;Weitere Seiten und Buttons&gt;</vt:lpstr>
      <vt:lpstr>&lt;Slideshow&gt;</vt:lpstr>
      <vt:lpstr>&lt;Formular&gt;</vt:lpstr>
      <vt:lpstr>&lt;CSS&gt;</vt:lpstr>
      <vt:lpstr>&lt;Responsive Design&gt;</vt:lpstr>
      <vt:lpstr>&lt;Hilfestellung&gt;</vt:lpstr>
      <vt:lpstr>&lt;/Vielen Dank für eure Aufmerksamkeit&gt;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Meine erste Webseite</dc:title>
  <dc:creator>Aram, Ahmad</dc:creator>
  <cp:lastModifiedBy>Aram, Ahmad</cp:lastModifiedBy>
  <cp:revision>21</cp:revision>
  <dcterms:created xsi:type="dcterms:W3CDTF">2021-12-18T16:28:45Z</dcterms:created>
  <dcterms:modified xsi:type="dcterms:W3CDTF">2021-12-18T18:22:58Z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